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49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560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13297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0172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71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23370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43112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8086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948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79826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5238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A4C2B0E-5F55-4C99-AAB0-2952C80B6D79}" type="datetimeFigureOut">
              <a:rPr lang="nl-BE" smtClean="0"/>
              <a:t>15/05/2020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597C795-8230-4B03-AAD4-FE761C32BCBD}" type="slidenum">
              <a:rPr lang="nl-BE" smtClean="0"/>
              <a:t>‹nr.›</a:t>
            </a:fld>
            <a:endParaRPr lang="nl-B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83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0D0CA0-999E-4211-949D-5FEFC441AC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E" dirty="0"/>
              <a:t>V</a:t>
            </a:r>
            <a:r>
              <a:rPr lang="nl-BE" dirty="0"/>
              <a:t>o</a:t>
            </a:r>
            <a:r>
              <a:rPr lang="en-BE" dirty="0"/>
              <a:t>l</a:t>
            </a:r>
            <a:r>
              <a:rPr lang="nl-BE" dirty="0"/>
              <a:t>t</a:t>
            </a:r>
            <a:r>
              <a:rPr lang="en-BE" dirty="0"/>
              <a:t>m</a:t>
            </a:r>
            <a:r>
              <a:rPr lang="nl-BE" dirty="0"/>
              <a:t>e</a:t>
            </a:r>
            <a:r>
              <a:rPr lang="en-BE" dirty="0"/>
              <a:t>t</a:t>
            </a:r>
            <a:r>
              <a:rPr lang="nl-BE" dirty="0"/>
              <a:t>e</a:t>
            </a:r>
            <a:r>
              <a:rPr lang="en-BE" dirty="0"/>
              <a:t>r </a:t>
            </a:r>
            <a:r>
              <a:rPr lang="nl-BE" dirty="0"/>
              <a:t>C</a:t>
            </a:r>
            <a:r>
              <a:rPr lang="en-BE" dirty="0"/>
              <a:t>l</a:t>
            </a:r>
            <a:r>
              <a:rPr lang="nl-BE" dirty="0"/>
              <a:t>o</a:t>
            </a:r>
            <a:r>
              <a:rPr lang="en-BE" dirty="0"/>
              <a:t>c</a:t>
            </a:r>
            <a:r>
              <a:rPr lang="nl-BE" dirty="0"/>
              <a:t>k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97B3CDE-B31E-4E0D-9F21-AD21C9F2EE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BE" dirty="0"/>
              <a:t>A </a:t>
            </a:r>
            <a:r>
              <a:rPr lang="nl-BE" dirty="0"/>
              <a:t>P</a:t>
            </a:r>
            <a:r>
              <a:rPr lang="en-BE" dirty="0"/>
              <a:t>r</a:t>
            </a:r>
            <a:r>
              <a:rPr lang="nl-BE" dirty="0"/>
              <a:t>o</a:t>
            </a:r>
            <a:r>
              <a:rPr lang="en-BE" dirty="0"/>
              <a:t>j</a:t>
            </a:r>
            <a:r>
              <a:rPr lang="nl-BE" dirty="0"/>
              <a:t>e</a:t>
            </a:r>
            <a:r>
              <a:rPr lang="en-BE" dirty="0"/>
              <a:t>c</a:t>
            </a:r>
            <a:r>
              <a:rPr lang="nl-BE" dirty="0"/>
              <a:t>t</a:t>
            </a:r>
            <a:r>
              <a:rPr lang="en-BE" dirty="0"/>
              <a:t> </a:t>
            </a:r>
            <a:r>
              <a:rPr lang="nl-BE" dirty="0"/>
              <a:t>b</a:t>
            </a:r>
            <a:r>
              <a:rPr lang="en-BE" dirty="0"/>
              <a:t>y </a:t>
            </a:r>
            <a:r>
              <a:rPr lang="nl-BE" dirty="0"/>
              <a:t>S</a:t>
            </a:r>
            <a:r>
              <a:rPr lang="en-BE" dirty="0"/>
              <a:t>a</a:t>
            </a:r>
            <a:r>
              <a:rPr lang="nl-BE" dirty="0"/>
              <a:t>m</a:t>
            </a:r>
            <a:r>
              <a:rPr lang="en-BE" dirty="0"/>
              <a:t> </a:t>
            </a:r>
            <a:r>
              <a:rPr lang="nl-BE" dirty="0"/>
              <a:t>S</a:t>
            </a:r>
            <a:r>
              <a:rPr lang="en-BE" dirty="0"/>
              <a:t>c</a:t>
            </a:r>
            <a:r>
              <a:rPr lang="nl-BE" dirty="0"/>
              <a:t>e</a:t>
            </a:r>
            <a:r>
              <a:rPr lang="en-BE" dirty="0"/>
              <a:t>v</a:t>
            </a:r>
            <a:r>
              <a:rPr lang="nl-BE" dirty="0"/>
              <a:t>e</a:t>
            </a:r>
            <a:r>
              <a:rPr lang="en-BE" dirty="0"/>
              <a:t>n</a:t>
            </a:r>
            <a:r>
              <a:rPr lang="nl-BE" dirty="0"/>
              <a:t>e</a:t>
            </a:r>
            <a:r>
              <a:rPr lang="en-BE" dirty="0"/>
              <a:t>l</a:t>
            </a:r>
            <a:r>
              <a:rPr lang="nl-BE" dirty="0"/>
              <a:t>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E51D8EB-516E-4221-9C88-26646CB97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16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59"/>
    </mc:Choice>
    <mc:Fallback>
      <p:transition spd="slow" advTm="5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C9649B-807E-41D0-A284-DFDBFEE4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E</a:t>
            </a:r>
            <a:r>
              <a:rPr lang="nl-BE" u="sng" dirty="0"/>
              <a:t>n</a:t>
            </a:r>
            <a:r>
              <a:rPr lang="en-BE" u="sng" dirty="0"/>
              <a:t>c</a:t>
            </a:r>
            <a:r>
              <a:rPr lang="nl-BE" u="sng" dirty="0"/>
              <a:t>o</a:t>
            </a:r>
            <a:r>
              <a:rPr lang="en-BE" u="sng" dirty="0"/>
              <a:t>u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e</a:t>
            </a:r>
            <a:r>
              <a:rPr lang="en-BE" u="sng" dirty="0"/>
              <a:t>r</a:t>
            </a:r>
            <a:r>
              <a:rPr lang="nl-BE" u="sng" dirty="0"/>
              <a:t>e</a:t>
            </a:r>
            <a:r>
              <a:rPr lang="en-BE" u="sng" dirty="0"/>
              <a:t>d </a:t>
            </a:r>
            <a:r>
              <a:rPr lang="nl-BE" u="sng" dirty="0"/>
              <a:t>p</a:t>
            </a:r>
            <a:r>
              <a:rPr lang="en-BE" u="sng" dirty="0"/>
              <a:t>r</a:t>
            </a:r>
            <a:r>
              <a:rPr lang="nl-BE" u="sng" dirty="0"/>
              <a:t>o</a:t>
            </a:r>
            <a:r>
              <a:rPr lang="en-BE" u="sng" dirty="0"/>
              <a:t>b</a:t>
            </a:r>
            <a:r>
              <a:rPr lang="nl-BE" u="sng" dirty="0"/>
              <a:t>l</a:t>
            </a:r>
            <a:r>
              <a:rPr lang="en-BE" u="sng" dirty="0"/>
              <a:t>ems.</a:t>
            </a:r>
            <a:br>
              <a:rPr lang="en-BE" u="sng" dirty="0"/>
            </a:br>
            <a:r>
              <a:rPr lang="en-BE" dirty="0"/>
              <a:t>Designing and making of the case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FEACAB-0877-491C-BFFA-A7A58ADA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N</a:t>
            </a:r>
            <a:r>
              <a:rPr lang="nl-BE" dirty="0"/>
              <a:t>o</a:t>
            </a:r>
            <a:r>
              <a:rPr lang="en-BE" dirty="0"/>
              <a:t> </a:t>
            </a:r>
            <a:r>
              <a:rPr lang="nl-BE" dirty="0"/>
              <a:t>p</a:t>
            </a:r>
            <a:r>
              <a:rPr lang="en-BE" dirty="0"/>
              <a:t>r</a:t>
            </a:r>
            <a:r>
              <a:rPr lang="nl-BE" dirty="0"/>
              <a:t>o</a:t>
            </a:r>
            <a:r>
              <a:rPr lang="en-BE" dirty="0"/>
              <a:t>b</a:t>
            </a:r>
            <a:r>
              <a:rPr lang="nl-BE" dirty="0"/>
              <a:t>l</a:t>
            </a:r>
            <a:r>
              <a:rPr lang="en-BE" dirty="0"/>
              <a:t>e</a:t>
            </a:r>
            <a:r>
              <a:rPr lang="nl-BE" dirty="0"/>
              <a:t>m</a:t>
            </a:r>
            <a:r>
              <a:rPr lang="en-BE" dirty="0"/>
              <a:t>s </a:t>
            </a:r>
            <a:r>
              <a:rPr lang="nl-BE" dirty="0"/>
              <a:t>E</a:t>
            </a:r>
            <a:r>
              <a:rPr lang="en-BE" dirty="0"/>
              <a:t>n</a:t>
            </a:r>
            <a:r>
              <a:rPr lang="nl-BE" dirty="0"/>
              <a:t>c</a:t>
            </a:r>
            <a:r>
              <a:rPr lang="en-BE" dirty="0"/>
              <a:t>o</a:t>
            </a:r>
            <a:r>
              <a:rPr lang="nl-BE" dirty="0"/>
              <a:t>u</a:t>
            </a:r>
            <a:r>
              <a:rPr lang="en-BE" dirty="0"/>
              <a:t>n</a:t>
            </a:r>
            <a:r>
              <a:rPr lang="nl-BE" dirty="0"/>
              <a:t>t</a:t>
            </a:r>
            <a:r>
              <a:rPr lang="en-BE" dirty="0"/>
              <a:t>e</a:t>
            </a:r>
            <a:r>
              <a:rPr lang="nl-BE" dirty="0"/>
              <a:t>r</a:t>
            </a:r>
            <a:r>
              <a:rPr lang="en-BE" dirty="0"/>
              <a:t>ed</a:t>
            </a:r>
          </a:p>
          <a:p>
            <a:endParaRPr lang="en-BE" dirty="0"/>
          </a:p>
          <a:p>
            <a:r>
              <a:rPr lang="nl-BE" dirty="0"/>
              <a:t>Sketches</a:t>
            </a:r>
            <a:r>
              <a:rPr lang="en-BE" dirty="0"/>
              <a:t>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nl-BE" dirty="0" err="1">
                <a:sym typeface="Wingdings" panose="05000000000000000000" pitchFamily="2" charset="2"/>
              </a:rPr>
              <a:t>AutoCAD</a:t>
            </a:r>
            <a:endParaRPr lang="en-BE" dirty="0">
              <a:sym typeface="Wingdings" panose="05000000000000000000" pitchFamily="2" charset="2"/>
            </a:endParaRP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>
                <a:sym typeface="Wingdings" panose="05000000000000000000" pitchFamily="2" charset="2"/>
              </a:rPr>
              <a:t>Flawless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F042A9-6E32-4542-9397-0B608A381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12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17"/>
    </mc:Choice>
    <mc:Fallback>
      <p:transition spd="slow" advTm="17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2DED63-215F-4AB3-B06D-191F25493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E</a:t>
            </a:r>
            <a:r>
              <a:rPr lang="nl-BE" u="sng" dirty="0"/>
              <a:t>n</a:t>
            </a:r>
            <a:r>
              <a:rPr lang="en-BE" u="sng" dirty="0"/>
              <a:t>c</a:t>
            </a:r>
            <a:r>
              <a:rPr lang="nl-BE" u="sng" dirty="0"/>
              <a:t>o</a:t>
            </a:r>
            <a:r>
              <a:rPr lang="en-BE" u="sng" dirty="0"/>
              <a:t>u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e</a:t>
            </a:r>
            <a:r>
              <a:rPr lang="en-BE" u="sng" dirty="0"/>
              <a:t>r</a:t>
            </a:r>
            <a:r>
              <a:rPr lang="nl-BE" u="sng" dirty="0"/>
              <a:t>e</a:t>
            </a:r>
            <a:r>
              <a:rPr lang="en-BE" u="sng" dirty="0"/>
              <a:t>d </a:t>
            </a:r>
            <a:r>
              <a:rPr lang="nl-BE" u="sng" dirty="0"/>
              <a:t>p</a:t>
            </a:r>
            <a:r>
              <a:rPr lang="en-BE" u="sng" dirty="0"/>
              <a:t>r</a:t>
            </a:r>
            <a:r>
              <a:rPr lang="nl-BE" u="sng" dirty="0"/>
              <a:t>o</a:t>
            </a:r>
            <a:r>
              <a:rPr lang="en-BE" u="sng" dirty="0"/>
              <a:t>b</a:t>
            </a:r>
            <a:r>
              <a:rPr lang="nl-BE" u="sng" dirty="0"/>
              <a:t>l</a:t>
            </a:r>
            <a:r>
              <a:rPr lang="en-BE" u="sng" dirty="0"/>
              <a:t>ems.</a:t>
            </a:r>
            <a:br>
              <a:rPr lang="en-BE" u="sng" dirty="0"/>
            </a:br>
            <a:r>
              <a:rPr lang="nl-BE" dirty="0"/>
              <a:t>D</a:t>
            </a:r>
            <a:r>
              <a:rPr lang="en-BE" dirty="0" err="1"/>
              <a:t>esigning</a:t>
            </a:r>
            <a:r>
              <a:rPr lang="en-BE" dirty="0"/>
              <a:t> the PCB layout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C5CE82C-1ADC-4872-94CA-8277627C6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1</a:t>
            </a:r>
            <a:r>
              <a:rPr lang="nl-BE" dirty="0"/>
              <a:t>s</a:t>
            </a:r>
            <a:r>
              <a:rPr lang="en-BE" dirty="0"/>
              <a:t>t: Un</a:t>
            </a:r>
            <a:r>
              <a:rPr lang="nl-BE" dirty="0"/>
              <a:t>f</a:t>
            </a:r>
            <a:r>
              <a:rPr lang="en-BE" dirty="0"/>
              <a:t>a</a:t>
            </a:r>
            <a:r>
              <a:rPr lang="nl-BE" dirty="0"/>
              <a:t>m</a:t>
            </a:r>
            <a:r>
              <a:rPr lang="en-BE" dirty="0" err="1"/>
              <a:t>i</a:t>
            </a:r>
            <a:r>
              <a:rPr lang="nl-BE" dirty="0"/>
              <a:t>l</a:t>
            </a:r>
            <a:r>
              <a:rPr lang="en-BE" dirty="0" err="1"/>
              <a:t>i</a:t>
            </a:r>
            <a:r>
              <a:rPr lang="nl-BE" dirty="0"/>
              <a:t>a</a:t>
            </a:r>
            <a:r>
              <a:rPr lang="en-BE" dirty="0"/>
              <a:t>r</a:t>
            </a:r>
          </a:p>
          <a:p>
            <a:pPr marL="0" indent="0">
              <a:buNone/>
            </a:pPr>
            <a:r>
              <a:rPr lang="en-BE" dirty="0"/>
              <a:t>2nd: Completing the Ger</a:t>
            </a:r>
            <a:r>
              <a:rPr lang="nl-BE" dirty="0"/>
              <a:t>b</a:t>
            </a:r>
            <a:r>
              <a:rPr lang="en-BE" dirty="0"/>
              <a:t>e</a:t>
            </a:r>
            <a:r>
              <a:rPr lang="nl-BE" dirty="0"/>
              <a:t>r</a:t>
            </a:r>
            <a:endParaRPr lang="en-BE" dirty="0"/>
          </a:p>
          <a:p>
            <a:pPr marL="0" indent="0">
              <a:buNone/>
            </a:pPr>
            <a:r>
              <a:rPr lang="en-BE" dirty="0"/>
              <a:t>3rd: Fixing the board outline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847084-9908-4369-802F-28B8184BC3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26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73"/>
    </mc:Choice>
    <mc:Fallback>
      <p:transition spd="slow" advTm="54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D12455-89AC-486D-8A69-282D7ED88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F</a:t>
            </a:r>
            <a:r>
              <a:rPr lang="nl-BE" dirty="0"/>
              <a:t>I</a:t>
            </a:r>
            <a:r>
              <a:rPr lang="en-BE" dirty="0"/>
              <a:t>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7AB119E-38D9-40A5-A7E2-37CF58D4F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B93CB6-6846-4B38-B742-04D47B096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40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6"/>
    </mc:Choice>
    <mc:Fallback>
      <p:transition spd="slow" advTm="6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5C25EF-1587-4740-951A-60A416011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</a:t>
            </a:r>
            <a:r>
              <a:rPr lang="nl-BE" dirty="0"/>
              <a:t>o</a:t>
            </a:r>
            <a:r>
              <a:rPr lang="en-BE" dirty="0"/>
              <a:t>n</a:t>
            </a:r>
            <a:r>
              <a:rPr lang="nl-BE" dirty="0"/>
              <a:t>t</a:t>
            </a:r>
            <a:r>
              <a:rPr lang="en-BE" dirty="0"/>
              <a:t>e</a:t>
            </a:r>
            <a:r>
              <a:rPr lang="nl-BE" dirty="0"/>
              <a:t>n</a:t>
            </a:r>
            <a:r>
              <a:rPr lang="en-BE" dirty="0"/>
              <a:t>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E4D6A2-B326-4BF2-B695-3BB366A63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BE" dirty="0"/>
              <a:t>-I</a:t>
            </a:r>
            <a:r>
              <a:rPr lang="nl-BE" dirty="0"/>
              <a:t>n</a:t>
            </a:r>
            <a:r>
              <a:rPr lang="en-BE" dirty="0"/>
              <a:t>t</a:t>
            </a:r>
            <a:r>
              <a:rPr lang="nl-BE" dirty="0"/>
              <a:t>r</a:t>
            </a:r>
            <a:r>
              <a:rPr lang="en-BE" dirty="0"/>
              <a:t>o</a:t>
            </a:r>
            <a:r>
              <a:rPr lang="nl-BE" dirty="0"/>
              <a:t>d</a:t>
            </a:r>
            <a:r>
              <a:rPr lang="en-BE" dirty="0"/>
              <a:t>u</a:t>
            </a:r>
            <a:r>
              <a:rPr lang="nl-BE" dirty="0"/>
              <a:t>c</a:t>
            </a:r>
            <a:r>
              <a:rPr lang="en-BE" dirty="0"/>
              <a:t>t</a:t>
            </a:r>
            <a:r>
              <a:rPr lang="nl-BE" dirty="0"/>
              <a:t>i</a:t>
            </a:r>
            <a:r>
              <a:rPr lang="en-BE" dirty="0"/>
              <a:t>o</a:t>
            </a:r>
            <a:r>
              <a:rPr lang="nl-BE" dirty="0"/>
              <a:t>n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o </a:t>
            </a:r>
            <a:r>
              <a:rPr lang="nl-BE" dirty="0"/>
              <a:t>t</a:t>
            </a:r>
            <a:r>
              <a:rPr lang="en-BE" dirty="0"/>
              <a:t>h</a:t>
            </a:r>
            <a:r>
              <a:rPr lang="nl-BE" dirty="0"/>
              <a:t>e</a:t>
            </a:r>
            <a:r>
              <a:rPr lang="en-BE" dirty="0"/>
              <a:t> </a:t>
            </a:r>
            <a:r>
              <a:rPr lang="nl-BE" dirty="0"/>
              <a:t>d</a:t>
            </a:r>
            <a:r>
              <a:rPr lang="en-BE" dirty="0"/>
              <a:t>e</a:t>
            </a:r>
            <a:r>
              <a:rPr lang="nl-BE" dirty="0"/>
              <a:t>v</a:t>
            </a:r>
            <a:r>
              <a:rPr lang="en-BE" dirty="0" err="1"/>
              <a:t>i</a:t>
            </a:r>
            <a:r>
              <a:rPr lang="nl-BE" dirty="0"/>
              <a:t>c</a:t>
            </a:r>
            <a:r>
              <a:rPr lang="en-BE" dirty="0"/>
              <a:t>e</a:t>
            </a:r>
          </a:p>
          <a:p>
            <a:r>
              <a:rPr lang="en-BE" sz="2000" dirty="0"/>
              <a:t>What is it?</a:t>
            </a:r>
          </a:p>
          <a:p>
            <a:r>
              <a:rPr lang="en-BE" sz="2000" dirty="0"/>
              <a:t>What does it do?</a:t>
            </a:r>
          </a:p>
          <a:p>
            <a:r>
              <a:rPr lang="en-BE" sz="2000" dirty="0"/>
              <a:t>Why did you choose to build this</a:t>
            </a:r>
          </a:p>
          <a:p>
            <a:pPr marL="0" indent="0">
              <a:buNone/>
            </a:pPr>
            <a:r>
              <a:rPr lang="en-BE" dirty="0"/>
              <a:t>-H</a:t>
            </a:r>
            <a:r>
              <a:rPr lang="nl-BE" dirty="0"/>
              <a:t>o</a:t>
            </a:r>
            <a:r>
              <a:rPr lang="en-BE" dirty="0"/>
              <a:t>w </a:t>
            </a:r>
            <a:r>
              <a:rPr lang="nl-BE" dirty="0"/>
              <a:t>d</a:t>
            </a:r>
            <a:r>
              <a:rPr lang="en-BE" dirty="0"/>
              <a:t>o</a:t>
            </a:r>
            <a:r>
              <a:rPr lang="nl-BE" dirty="0"/>
              <a:t>e</a:t>
            </a:r>
            <a:r>
              <a:rPr lang="en-BE" dirty="0"/>
              <a:t>s </a:t>
            </a:r>
            <a:r>
              <a:rPr lang="nl-BE" dirty="0"/>
              <a:t>i</a:t>
            </a:r>
            <a:r>
              <a:rPr lang="en-BE" dirty="0"/>
              <a:t>t </a:t>
            </a:r>
            <a:r>
              <a:rPr lang="nl-BE" dirty="0"/>
              <a:t>w</a:t>
            </a:r>
            <a:r>
              <a:rPr lang="en-BE" dirty="0"/>
              <a:t>o</a:t>
            </a:r>
            <a:r>
              <a:rPr lang="nl-BE" dirty="0"/>
              <a:t>r</a:t>
            </a:r>
            <a:r>
              <a:rPr lang="en-BE" dirty="0"/>
              <a:t>k?</a:t>
            </a:r>
          </a:p>
          <a:p>
            <a:pPr marL="0" indent="0">
              <a:buNone/>
            </a:pPr>
            <a:r>
              <a:rPr lang="en-BE" dirty="0"/>
              <a:t>-Product Price</a:t>
            </a:r>
          </a:p>
          <a:p>
            <a:pPr marL="0" indent="0">
              <a:buNone/>
            </a:pPr>
            <a:r>
              <a:rPr lang="en-BE" dirty="0"/>
              <a:t>-Encountered problems</a:t>
            </a:r>
          </a:p>
          <a:p>
            <a:r>
              <a:rPr lang="en-BE" sz="2000" dirty="0"/>
              <a:t>Drawing the scheme</a:t>
            </a:r>
          </a:p>
          <a:p>
            <a:r>
              <a:rPr lang="en-BE" sz="2000" dirty="0"/>
              <a:t>Ordering the components</a:t>
            </a:r>
          </a:p>
          <a:p>
            <a:r>
              <a:rPr lang="en-BE" sz="2000" dirty="0"/>
              <a:t>D</a:t>
            </a:r>
            <a:r>
              <a:rPr lang="nl-BE" sz="2000" dirty="0"/>
              <a:t>e</a:t>
            </a:r>
            <a:r>
              <a:rPr lang="en-BE" sz="2000" dirty="0"/>
              <a:t>s</a:t>
            </a:r>
            <a:r>
              <a:rPr lang="nl-BE" sz="2000" dirty="0"/>
              <a:t>i</a:t>
            </a:r>
            <a:r>
              <a:rPr lang="en-BE" sz="2000" dirty="0"/>
              <a:t>g</a:t>
            </a:r>
            <a:r>
              <a:rPr lang="nl-BE" sz="2000" dirty="0"/>
              <a:t>n</a:t>
            </a:r>
            <a:r>
              <a:rPr lang="en-BE" sz="2000" dirty="0" err="1"/>
              <a:t>i</a:t>
            </a:r>
            <a:r>
              <a:rPr lang="nl-BE" sz="2000" dirty="0"/>
              <a:t>n</a:t>
            </a:r>
            <a:r>
              <a:rPr lang="en-BE" sz="2000" dirty="0"/>
              <a:t>g </a:t>
            </a:r>
            <a:r>
              <a:rPr lang="nl-BE" sz="2000" dirty="0"/>
              <a:t>a</a:t>
            </a:r>
            <a:r>
              <a:rPr lang="en-BE" sz="2000" dirty="0" err="1"/>
              <a:t>nd</a:t>
            </a:r>
            <a:r>
              <a:rPr lang="en-BE" sz="2000" dirty="0"/>
              <a:t> making of the case</a:t>
            </a:r>
          </a:p>
          <a:p>
            <a:r>
              <a:rPr lang="en-BE" sz="2000" dirty="0"/>
              <a:t>D</a:t>
            </a:r>
            <a:r>
              <a:rPr lang="nl-BE" sz="2000" dirty="0"/>
              <a:t>e</a:t>
            </a:r>
            <a:r>
              <a:rPr lang="en-BE" sz="2000" dirty="0"/>
              <a:t>s</a:t>
            </a:r>
            <a:r>
              <a:rPr lang="nl-BE" sz="2000" dirty="0"/>
              <a:t>i</a:t>
            </a:r>
            <a:r>
              <a:rPr lang="en-BE" sz="2000" dirty="0"/>
              <a:t>g</a:t>
            </a:r>
            <a:r>
              <a:rPr lang="nl-BE" sz="2000" dirty="0"/>
              <a:t>n</a:t>
            </a:r>
            <a:r>
              <a:rPr lang="en-BE" sz="2000" dirty="0" err="1"/>
              <a:t>i</a:t>
            </a:r>
            <a:r>
              <a:rPr lang="nl-BE" sz="2000" dirty="0"/>
              <a:t>n</a:t>
            </a:r>
            <a:r>
              <a:rPr lang="en-BE" sz="2000" dirty="0"/>
              <a:t>g </a:t>
            </a:r>
            <a:r>
              <a:rPr lang="nl-BE" sz="2000" dirty="0"/>
              <a:t>t</a:t>
            </a:r>
            <a:r>
              <a:rPr lang="en-BE" sz="2000" dirty="0"/>
              <a:t>h</a:t>
            </a:r>
            <a:r>
              <a:rPr lang="nl-BE" sz="2000" dirty="0"/>
              <a:t>e</a:t>
            </a:r>
            <a:r>
              <a:rPr lang="en-BE" sz="2000" dirty="0"/>
              <a:t> </a:t>
            </a:r>
            <a:r>
              <a:rPr lang="nl-BE" sz="2000" dirty="0"/>
              <a:t>P</a:t>
            </a:r>
            <a:r>
              <a:rPr lang="en-BE" sz="2000" dirty="0"/>
              <a:t>C</a:t>
            </a:r>
            <a:r>
              <a:rPr lang="nl-BE" sz="2000" dirty="0"/>
              <a:t>B</a:t>
            </a:r>
            <a:r>
              <a:rPr lang="en-BE" sz="2000" dirty="0"/>
              <a:t> </a:t>
            </a:r>
            <a:r>
              <a:rPr lang="nl-BE" sz="2000" dirty="0"/>
              <a:t>L</a:t>
            </a:r>
            <a:r>
              <a:rPr lang="en-BE" sz="2000" dirty="0"/>
              <a:t>a</a:t>
            </a:r>
            <a:r>
              <a:rPr lang="nl-BE" sz="2000" dirty="0"/>
              <a:t>y</a:t>
            </a:r>
            <a:r>
              <a:rPr lang="en-BE" sz="2000" dirty="0"/>
              <a:t>o</a:t>
            </a:r>
            <a:r>
              <a:rPr lang="nl-BE" sz="2000" dirty="0"/>
              <a:t>u</a:t>
            </a:r>
            <a:r>
              <a:rPr lang="en-BE" sz="2000" dirty="0"/>
              <a:t>t</a:t>
            </a:r>
            <a:endParaRPr lang="nl-BE" sz="20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02B5A5-1EB9-4CD9-AC87-EA0582EFB1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14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94"/>
    </mc:Choice>
    <mc:Fallback>
      <p:transition spd="slow" advTm="18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BAB72-2923-43EB-9448-872FE3E8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I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r</a:t>
            </a:r>
            <a:r>
              <a:rPr lang="en-BE" u="sng" dirty="0"/>
              <a:t>o</a:t>
            </a:r>
            <a:r>
              <a:rPr lang="nl-BE" u="sng" dirty="0"/>
              <a:t>d</a:t>
            </a:r>
            <a:r>
              <a:rPr lang="en-BE" u="sng" dirty="0"/>
              <a:t>u</a:t>
            </a:r>
            <a:r>
              <a:rPr lang="nl-BE" u="sng" dirty="0"/>
              <a:t>c</a:t>
            </a:r>
            <a:r>
              <a:rPr lang="en-BE" u="sng" dirty="0"/>
              <a:t>t</a:t>
            </a:r>
            <a:r>
              <a:rPr lang="nl-BE" u="sng" dirty="0"/>
              <a:t>i</a:t>
            </a:r>
            <a:r>
              <a:rPr lang="en-BE" u="sng" dirty="0"/>
              <a:t>o</a:t>
            </a:r>
            <a:r>
              <a:rPr lang="nl-BE" u="sng" dirty="0"/>
              <a:t>n</a:t>
            </a:r>
            <a:r>
              <a:rPr lang="en-BE" u="sng" dirty="0"/>
              <a:t> </a:t>
            </a:r>
            <a:r>
              <a:rPr lang="nl-BE" u="sng" dirty="0"/>
              <a:t>t</a:t>
            </a:r>
            <a:r>
              <a:rPr lang="en-BE" u="sng" dirty="0"/>
              <a:t>o </a:t>
            </a:r>
            <a:r>
              <a:rPr lang="nl-BE" u="sng" dirty="0"/>
              <a:t>t</a:t>
            </a:r>
            <a:r>
              <a:rPr lang="en-BE" u="sng" dirty="0"/>
              <a:t>he </a:t>
            </a:r>
            <a:r>
              <a:rPr lang="nl-BE" u="sng" dirty="0"/>
              <a:t>device</a:t>
            </a:r>
            <a:r>
              <a:rPr lang="en-BE" u="sng" dirty="0"/>
              <a:t>.</a:t>
            </a:r>
            <a:br>
              <a:rPr lang="en-BE" dirty="0"/>
            </a:br>
            <a:r>
              <a:rPr lang="nl-BE" dirty="0"/>
              <a:t>W</a:t>
            </a:r>
            <a:r>
              <a:rPr lang="en-BE" dirty="0"/>
              <a:t>h</a:t>
            </a:r>
            <a:r>
              <a:rPr lang="nl-BE" dirty="0"/>
              <a:t>a</a:t>
            </a:r>
            <a:r>
              <a:rPr lang="en-BE" dirty="0"/>
              <a:t>t </a:t>
            </a:r>
            <a:r>
              <a:rPr lang="nl-BE" dirty="0"/>
              <a:t>i</a:t>
            </a:r>
            <a:r>
              <a:rPr lang="en-BE" dirty="0"/>
              <a:t>s </a:t>
            </a:r>
            <a:r>
              <a:rPr lang="nl-BE" dirty="0"/>
              <a:t>i</a:t>
            </a:r>
            <a:r>
              <a:rPr lang="en-BE" dirty="0"/>
              <a:t>t?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824D3D-0C21-4FFB-B98C-E44FC043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A C</a:t>
            </a:r>
            <a:r>
              <a:rPr lang="nl-BE" dirty="0"/>
              <a:t>l</a:t>
            </a:r>
            <a:r>
              <a:rPr lang="en-BE" dirty="0"/>
              <a:t>o</a:t>
            </a:r>
            <a:r>
              <a:rPr lang="nl-BE" dirty="0"/>
              <a:t>c</a:t>
            </a:r>
            <a:r>
              <a:rPr lang="en-BE" dirty="0"/>
              <a:t>k </a:t>
            </a:r>
            <a:r>
              <a:rPr lang="nl-BE" dirty="0"/>
              <a:t>f</a:t>
            </a:r>
            <a:r>
              <a:rPr lang="en-BE" dirty="0"/>
              <a:t>o</a:t>
            </a:r>
            <a:r>
              <a:rPr lang="nl-BE" dirty="0"/>
              <a:t>r</a:t>
            </a:r>
            <a:r>
              <a:rPr lang="en-BE" dirty="0"/>
              <a:t> electronics </a:t>
            </a:r>
            <a:r>
              <a:rPr lang="en-GB" dirty="0"/>
              <a:t>enthusiasts</a:t>
            </a:r>
          </a:p>
          <a:p>
            <a:endParaRPr lang="en-BE" dirty="0"/>
          </a:p>
          <a:p>
            <a:r>
              <a:rPr lang="en-BE" dirty="0"/>
              <a:t>E</a:t>
            </a:r>
            <a:r>
              <a:rPr lang="nl-BE" dirty="0"/>
              <a:t>a</a:t>
            </a:r>
            <a:r>
              <a:rPr lang="en-BE" dirty="0"/>
              <a:t>s</a:t>
            </a:r>
            <a:r>
              <a:rPr lang="nl-BE" dirty="0"/>
              <a:t>y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o </a:t>
            </a:r>
            <a:r>
              <a:rPr lang="nl-BE" dirty="0"/>
              <a:t>b</a:t>
            </a:r>
            <a:r>
              <a:rPr lang="en-BE" dirty="0" err="1"/>
              <a:t>uild</a:t>
            </a:r>
            <a:endParaRPr lang="en-BE" dirty="0"/>
          </a:p>
          <a:p>
            <a:pPr marL="0" indent="0">
              <a:buNone/>
            </a:pPr>
            <a:endParaRPr lang="en-BE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F1FBF01-8745-493B-A47C-D7AFF3C74F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445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05"/>
    </mc:Choice>
    <mc:Fallback>
      <p:transition spd="slow" advTm="16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BA7208-498E-47A3-96DF-5EACE0A36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I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r</a:t>
            </a:r>
            <a:r>
              <a:rPr lang="en-BE" u="sng" dirty="0"/>
              <a:t>o</a:t>
            </a:r>
            <a:r>
              <a:rPr lang="nl-BE" u="sng" dirty="0"/>
              <a:t>d</a:t>
            </a:r>
            <a:r>
              <a:rPr lang="en-BE" u="sng" dirty="0"/>
              <a:t>u</a:t>
            </a:r>
            <a:r>
              <a:rPr lang="nl-BE" u="sng" dirty="0"/>
              <a:t>c</a:t>
            </a:r>
            <a:r>
              <a:rPr lang="en-BE" u="sng" dirty="0"/>
              <a:t>t</a:t>
            </a:r>
            <a:r>
              <a:rPr lang="nl-BE" u="sng" dirty="0"/>
              <a:t>i</a:t>
            </a:r>
            <a:r>
              <a:rPr lang="en-BE" u="sng" dirty="0"/>
              <a:t>o</a:t>
            </a:r>
            <a:r>
              <a:rPr lang="nl-BE" u="sng" dirty="0"/>
              <a:t>n</a:t>
            </a:r>
            <a:r>
              <a:rPr lang="en-BE" u="sng" dirty="0"/>
              <a:t> </a:t>
            </a:r>
            <a:r>
              <a:rPr lang="nl-BE" u="sng" dirty="0"/>
              <a:t>t</a:t>
            </a:r>
            <a:r>
              <a:rPr lang="en-BE" u="sng" dirty="0"/>
              <a:t>o </a:t>
            </a:r>
            <a:r>
              <a:rPr lang="nl-BE" u="sng" dirty="0"/>
              <a:t>t</a:t>
            </a:r>
            <a:r>
              <a:rPr lang="en-BE" u="sng" dirty="0"/>
              <a:t>he </a:t>
            </a:r>
            <a:r>
              <a:rPr lang="nl-BE" u="sng" dirty="0"/>
              <a:t>device</a:t>
            </a:r>
            <a:r>
              <a:rPr lang="en-BE" u="sng" dirty="0"/>
              <a:t>.</a:t>
            </a:r>
            <a:br>
              <a:rPr lang="en-BE" dirty="0"/>
            </a:br>
            <a:r>
              <a:rPr lang="nl-BE" dirty="0"/>
              <a:t>W</a:t>
            </a:r>
            <a:r>
              <a:rPr lang="en-BE" dirty="0"/>
              <a:t>hat does it do?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15294EE-EFEE-404C-8EF3-81D676EC0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I</a:t>
            </a:r>
            <a:r>
              <a:rPr lang="nl-BE" dirty="0"/>
              <a:t>t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e</a:t>
            </a:r>
            <a:r>
              <a:rPr lang="nl-BE" dirty="0"/>
              <a:t>l</a:t>
            </a:r>
            <a:r>
              <a:rPr lang="en-BE" dirty="0"/>
              <a:t>l</a:t>
            </a:r>
            <a:r>
              <a:rPr lang="nl-BE" dirty="0"/>
              <a:t>s</a:t>
            </a:r>
            <a:r>
              <a:rPr lang="en-BE" dirty="0"/>
              <a:t> </a:t>
            </a:r>
            <a:r>
              <a:rPr lang="nl-BE" dirty="0"/>
              <a:t>y</a:t>
            </a:r>
            <a:r>
              <a:rPr lang="en-BE" dirty="0"/>
              <a:t>o</a:t>
            </a:r>
            <a:r>
              <a:rPr lang="nl-BE" dirty="0"/>
              <a:t>u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h</a:t>
            </a:r>
            <a:r>
              <a:rPr lang="nl-BE" dirty="0"/>
              <a:t>e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 err="1"/>
              <a:t>ime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C19598-0DD8-41C4-9409-63DC5D4173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7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41"/>
    </mc:Choice>
    <mc:Fallback>
      <p:transition spd="slow" advTm="10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1B34F7-0DCD-4E27-A4C5-CB7653373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I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r</a:t>
            </a:r>
            <a:r>
              <a:rPr lang="en-BE" u="sng" dirty="0"/>
              <a:t>o</a:t>
            </a:r>
            <a:r>
              <a:rPr lang="nl-BE" u="sng" dirty="0"/>
              <a:t>d</a:t>
            </a:r>
            <a:r>
              <a:rPr lang="en-BE" u="sng" dirty="0"/>
              <a:t>u</a:t>
            </a:r>
            <a:r>
              <a:rPr lang="nl-BE" u="sng" dirty="0"/>
              <a:t>c</a:t>
            </a:r>
            <a:r>
              <a:rPr lang="en-BE" u="sng" dirty="0"/>
              <a:t>t</a:t>
            </a:r>
            <a:r>
              <a:rPr lang="nl-BE" u="sng" dirty="0"/>
              <a:t>i</a:t>
            </a:r>
            <a:r>
              <a:rPr lang="en-BE" u="sng" dirty="0"/>
              <a:t>o</a:t>
            </a:r>
            <a:r>
              <a:rPr lang="nl-BE" u="sng" dirty="0"/>
              <a:t>n</a:t>
            </a:r>
            <a:r>
              <a:rPr lang="en-BE" u="sng" dirty="0"/>
              <a:t> </a:t>
            </a:r>
            <a:r>
              <a:rPr lang="nl-BE" u="sng" dirty="0"/>
              <a:t>t</a:t>
            </a:r>
            <a:r>
              <a:rPr lang="en-BE" u="sng" dirty="0"/>
              <a:t>o </a:t>
            </a:r>
            <a:r>
              <a:rPr lang="nl-BE" u="sng" dirty="0"/>
              <a:t>t</a:t>
            </a:r>
            <a:r>
              <a:rPr lang="en-BE" u="sng" dirty="0"/>
              <a:t>he </a:t>
            </a:r>
            <a:r>
              <a:rPr lang="nl-BE" u="sng" dirty="0"/>
              <a:t>device</a:t>
            </a:r>
            <a:r>
              <a:rPr lang="en-BE" u="sng" dirty="0"/>
              <a:t>.</a:t>
            </a:r>
            <a:br>
              <a:rPr lang="en-BE" dirty="0"/>
            </a:br>
            <a:r>
              <a:rPr lang="nl-BE" dirty="0"/>
              <a:t>W</a:t>
            </a:r>
            <a:r>
              <a:rPr lang="en-BE" dirty="0"/>
              <a:t>h</a:t>
            </a:r>
            <a:r>
              <a:rPr lang="nl-BE" dirty="0"/>
              <a:t>y</a:t>
            </a:r>
            <a:r>
              <a:rPr lang="en-BE" dirty="0"/>
              <a:t> </a:t>
            </a:r>
            <a:r>
              <a:rPr lang="nl-BE" dirty="0"/>
              <a:t>d</a:t>
            </a:r>
            <a:r>
              <a:rPr lang="en-BE" dirty="0" err="1"/>
              <a:t>i</a:t>
            </a:r>
            <a:r>
              <a:rPr lang="nl-BE" dirty="0"/>
              <a:t>d</a:t>
            </a:r>
            <a:r>
              <a:rPr lang="en-BE" dirty="0"/>
              <a:t> </a:t>
            </a:r>
            <a:r>
              <a:rPr lang="nl-BE" dirty="0"/>
              <a:t>y</a:t>
            </a:r>
            <a:r>
              <a:rPr lang="en-BE" dirty="0"/>
              <a:t>o</a:t>
            </a:r>
            <a:r>
              <a:rPr lang="nl-BE" dirty="0"/>
              <a:t>u</a:t>
            </a:r>
            <a:r>
              <a:rPr lang="en-BE" dirty="0"/>
              <a:t> </a:t>
            </a:r>
            <a:r>
              <a:rPr lang="nl-BE" dirty="0"/>
              <a:t>c</a:t>
            </a:r>
            <a:r>
              <a:rPr lang="en-BE" dirty="0"/>
              <a:t>h</a:t>
            </a:r>
            <a:r>
              <a:rPr lang="nl-BE" dirty="0"/>
              <a:t>o</a:t>
            </a:r>
            <a:r>
              <a:rPr lang="en-BE" dirty="0"/>
              <a:t>o</a:t>
            </a:r>
            <a:r>
              <a:rPr lang="nl-BE" dirty="0"/>
              <a:t>s</a:t>
            </a:r>
            <a:r>
              <a:rPr lang="en-BE" dirty="0"/>
              <a:t>e </a:t>
            </a:r>
            <a:r>
              <a:rPr lang="nl-BE" dirty="0"/>
              <a:t>t</a:t>
            </a:r>
            <a:r>
              <a:rPr lang="en-BE" dirty="0"/>
              <a:t>o </a:t>
            </a:r>
            <a:r>
              <a:rPr lang="nl-BE" dirty="0"/>
              <a:t>b</a:t>
            </a:r>
            <a:r>
              <a:rPr lang="en-BE" dirty="0"/>
              <a:t>u</a:t>
            </a:r>
            <a:r>
              <a:rPr lang="nl-BE" dirty="0"/>
              <a:t>i</a:t>
            </a:r>
            <a:r>
              <a:rPr lang="en-BE" dirty="0"/>
              <a:t>l</a:t>
            </a:r>
            <a:r>
              <a:rPr lang="nl-BE" dirty="0"/>
              <a:t>d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his?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794C51-3592-46EA-B677-56FE3371D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Found the idea on </a:t>
            </a:r>
            <a:r>
              <a:rPr lang="en-BE" dirty="0" err="1"/>
              <a:t>hackaday</a:t>
            </a:r>
            <a:endParaRPr lang="en-BE" dirty="0"/>
          </a:p>
          <a:p>
            <a:endParaRPr lang="en-BE" dirty="0"/>
          </a:p>
          <a:p>
            <a:r>
              <a:rPr lang="en-BE" dirty="0"/>
              <a:t>Original idea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 err="1">
                <a:sym typeface="Wingdings" panose="05000000000000000000" pitchFamily="2" charset="2"/>
              </a:rPr>
              <a:t>nixie</a:t>
            </a:r>
            <a:r>
              <a:rPr lang="en-BE" dirty="0">
                <a:sym typeface="Wingdings" panose="05000000000000000000" pitchFamily="2" charset="2"/>
              </a:rPr>
              <a:t> clock</a:t>
            </a:r>
          </a:p>
          <a:p>
            <a:r>
              <a:rPr lang="nl-BE" dirty="0">
                <a:sym typeface="Wingdings" panose="05000000000000000000" pitchFamily="2" charset="2"/>
              </a:rPr>
              <a:t>V</a:t>
            </a:r>
            <a:r>
              <a:rPr lang="en-BE" dirty="0" err="1">
                <a:sym typeface="Wingdings" panose="05000000000000000000" pitchFamily="2" charset="2"/>
              </a:rPr>
              <a:t>olmeterclock</a:t>
            </a:r>
            <a:r>
              <a:rPr lang="en-BE" dirty="0">
                <a:sym typeface="Wingdings" panose="05000000000000000000" pitchFamily="2" charset="2"/>
              </a:rPr>
              <a:t> </a:t>
            </a:r>
            <a:r>
              <a:rPr lang="nl-BE" dirty="0">
                <a:sym typeface="Wingdings" panose="05000000000000000000" pitchFamily="2" charset="2"/>
              </a:rPr>
              <a:t>w</a:t>
            </a:r>
            <a:r>
              <a:rPr lang="en-BE" dirty="0">
                <a:sym typeface="Wingdings" panose="05000000000000000000" pitchFamily="2" charset="2"/>
              </a:rPr>
              <a:t>a</a:t>
            </a:r>
            <a:r>
              <a:rPr lang="nl-BE" dirty="0">
                <a:sym typeface="Wingdings" panose="05000000000000000000" pitchFamily="2" charset="2"/>
              </a:rPr>
              <a:t>s</a:t>
            </a:r>
            <a:r>
              <a:rPr lang="en-BE" dirty="0">
                <a:sym typeface="Wingdings" panose="05000000000000000000" pitchFamily="2" charset="2"/>
              </a:rPr>
              <a:t> </a:t>
            </a:r>
            <a:r>
              <a:rPr lang="nl-BE" dirty="0">
                <a:sym typeface="Wingdings" panose="05000000000000000000" pitchFamily="2" charset="2"/>
              </a:rPr>
              <a:t>m</a:t>
            </a:r>
            <a:r>
              <a:rPr lang="en-BE" dirty="0">
                <a:sym typeface="Wingdings" panose="05000000000000000000" pitchFamily="2" charset="2"/>
              </a:rPr>
              <a:t>ore interesting</a:t>
            </a:r>
            <a:endParaRPr lang="en-GB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100496A-D403-4985-A51A-97C8744CC8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70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50"/>
    </mc:Choice>
    <mc:Fallback>
      <p:transition spd="slow" advTm="24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1C74C5-8464-46D6-8212-54BEA54C0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H</a:t>
            </a:r>
            <a:r>
              <a:rPr lang="nl-BE" u="sng" dirty="0"/>
              <a:t>o</a:t>
            </a:r>
            <a:r>
              <a:rPr lang="en-BE" u="sng" dirty="0"/>
              <a:t>w </a:t>
            </a:r>
            <a:r>
              <a:rPr lang="nl-BE" u="sng" dirty="0"/>
              <a:t>d</a:t>
            </a:r>
            <a:r>
              <a:rPr lang="en-BE" u="sng" dirty="0" err="1"/>
              <a:t>oes</a:t>
            </a:r>
            <a:r>
              <a:rPr lang="en-BE" u="sng" dirty="0"/>
              <a:t> it work?</a:t>
            </a:r>
            <a:br>
              <a:rPr lang="en-BE" dirty="0"/>
            </a:b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1CA7F55-92BC-4BD4-8021-1C615E0CC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3 </a:t>
            </a:r>
            <a:r>
              <a:rPr lang="nl-BE" dirty="0"/>
              <a:t>A</a:t>
            </a:r>
            <a:r>
              <a:rPr lang="en-BE" dirty="0"/>
              <a:t>n</a:t>
            </a:r>
            <a:r>
              <a:rPr lang="nl-BE" dirty="0"/>
              <a:t>a</a:t>
            </a:r>
            <a:r>
              <a:rPr lang="en-BE" dirty="0"/>
              <a:t>l</a:t>
            </a:r>
            <a:r>
              <a:rPr lang="nl-BE" dirty="0"/>
              <a:t>o</a:t>
            </a:r>
            <a:r>
              <a:rPr lang="en-BE" dirty="0"/>
              <a:t>g </a:t>
            </a:r>
            <a:r>
              <a:rPr lang="nl-BE" dirty="0"/>
              <a:t>v</a:t>
            </a:r>
            <a:r>
              <a:rPr lang="en-BE" dirty="0"/>
              <a:t>o</a:t>
            </a:r>
            <a:r>
              <a:rPr lang="nl-BE" dirty="0"/>
              <a:t>l</a:t>
            </a:r>
            <a:r>
              <a:rPr lang="en-BE" dirty="0"/>
              <a:t>t</a:t>
            </a:r>
            <a:r>
              <a:rPr lang="nl-BE" dirty="0"/>
              <a:t>m</a:t>
            </a:r>
            <a:r>
              <a:rPr lang="en-BE" dirty="0"/>
              <a:t>e</a:t>
            </a:r>
            <a:r>
              <a:rPr lang="nl-BE" dirty="0"/>
              <a:t>t</a:t>
            </a:r>
            <a:r>
              <a:rPr lang="en-BE" dirty="0"/>
              <a:t>e</a:t>
            </a:r>
            <a:r>
              <a:rPr lang="nl-BE" dirty="0"/>
              <a:t>r</a:t>
            </a:r>
            <a:r>
              <a:rPr lang="en-BE" dirty="0"/>
              <a:t>s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nl-BE" dirty="0">
                <a:sym typeface="Wingdings" panose="05000000000000000000" pitchFamily="2" charset="2"/>
              </a:rPr>
              <a:t>D</a:t>
            </a:r>
            <a:r>
              <a:rPr lang="en-BE" dirty="0">
                <a:sym typeface="Wingdings" panose="05000000000000000000" pitchFamily="2" charset="2"/>
              </a:rPr>
              <a:t>r</a:t>
            </a:r>
            <a:r>
              <a:rPr lang="nl-BE" dirty="0">
                <a:sym typeface="Wingdings" panose="05000000000000000000" pitchFamily="2" charset="2"/>
              </a:rPr>
              <a:t>i</a:t>
            </a:r>
            <a:r>
              <a:rPr lang="en-BE" dirty="0">
                <a:sym typeface="Wingdings" panose="05000000000000000000" pitchFamily="2" charset="2"/>
              </a:rPr>
              <a:t>v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n </a:t>
            </a:r>
            <a:r>
              <a:rPr lang="nl-BE" dirty="0">
                <a:sym typeface="Wingdings" panose="05000000000000000000" pitchFamily="2" charset="2"/>
              </a:rPr>
              <a:t>b</a:t>
            </a:r>
            <a:r>
              <a:rPr lang="en-BE" dirty="0">
                <a:sym typeface="Wingdings" panose="05000000000000000000" pitchFamily="2" charset="2"/>
              </a:rPr>
              <a:t>y </a:t>
            </a:r>
            <a:r>
              <a:rPr lang="nl-BE" dirty="0">
                <a:sym typeface="Wingdings" panose="05000000000000000000" pitchFamily="2" charset="2"/>
              </a:rPr>
              <a:t>m</a:t>
            </a:r>
            <a:r>
              <a:rPr lang="en-BE" dirty="0" err="1">
                <a:sym typeface="Wingdings" panose="05000000000000000000" pitchFamily="2" charset="2"/>
              </a:rPr>
              <a:t>i</a:t>
            </a:r>
            <a:r>
              <a:rPr lang="nl-BE" dirty="0">
                <a:sym typeface="Wingdings" panose="05000000000000000000" pitchFamily="2" charset="2"/>
              </a:rPr>
              <a:t>c</a:t>
            </a:r>
            <a:r>
              <a:rPr lang="en-BE" dirty="0">
                <a:sym typeface="Wingdings" panose="05000000000000000000" pitchFamily="2" charset="2"/>
              </a:rPr>
              <a:t>r</a:t>
            </a:r>
            <a:r>
              <a:rPr lang="nl-BE" dirty="0">
                <a:sym typeface="Wingdings" panose="05000000000000000000" pitchFamily="2" charset="2"/>
              </a:rPr>
              <a:t>o</a:t>
            </a:r>
            <a:r>
              <a:rPr lang="en-BE" dirty="0">
                <a:sym typeface="Wingdings" panose="05000000000000000000" pitchFamily="2" charset="2"/>
              </a:rPr>
              <a:t>c</a:t>
            </a:r>
            <a:r>
              <a:rPr lang="nl-BE" dirty="0">
                <a:sym typeface="Wingdings" panose="05000000000000000000" pitchFamily="2" charset="2"/>
              </a:rPr>
              <a:t>o</a:t>
            </a:r>
            <a:r>
              <a:rPr lang="en-BE" dirty="0">
                <a:sym typeface="Wingdings" panose="05000000000000000000" pitchFamily="2" charset="2"/>
              </a:rPr>
              <a:t>n</a:t>
            </a:r>
            <a:r>
              <a:rPr lang="nl-BE" dirty="0">
                <a:sym typeface="Wingdings" panose="05000000000000000000" pitchFamily="2" charset="2"/>
              </a:rPr>
              <a:t>t</a:t>
            </a:r>
            <a:r>
              <a:rPr lang="en-BE" dirty="0">
                <a:sym typeface="Wingdings" panose="05000000000000000000" pitchFamily="2" charset="2"/>
              </a:rPr>
              <a:t>r</a:t>
            </a:r>
            <a:r>
              <a:rPr lang="nl-BE" dirty="0">
                <a:sym typeface="Wingdings" panose="05000000000000000000" pitchFamily="2" charset="2"/>
              </a:rPr>
              <a:t>o</a:t>
            </a:r>
            <a:r>
              <a:rPr lang="en-BE" dirty="0">
                <a:sym typeface="Wingdings" panose="05000000000000000000" pitchFamily="2" charset="2"/>
              </a:rPr>
              <a:t>l</a:t>
            </a:r>
            <a:r>
              <a:rPr lang="nl-BE" dirty="0">
                <a:sym typeface="Wingdings" panose="05000000000000000000" pitchFamily="2" charset="2"/>
              </a:rPr>
              <a:t>l</a:t>
            </a:r>
            <a:r>
              <a:rPr lang="en-BE" dirty="0">
                <a:sym typeface="Wingdings" panose="05000000000000000000" pitchFamily="2" charset="2"/>
              </a:rPr>
              <a:t>e</a:t>
            </a:r>
            <a:r>
              <a:rPr lang="nl-BE" dirty="0">
                <a:sym typeface="Wingdings" panose="05000000000000000000" pitchFamily="2" charset="2"/>
              </a:rPr>
              <a:t>r</a:t>
            </a:r>
            <a:endParaRPr lang="en-BE" dirty="0">
              <a:sym typeface="Wingdings" panose="05000000000000000000" pitchFamily="2" charset="2"/>
            </a:endParaRPr>
          </a:p>
          <a:p>
            <a:r>
              <a:rPr lang="en-BE" dirty="0">
                <a:sym typeface="Wingdings" panose="05000000000000000000" pitchFamily="2" charset="2"/>
              </a:rPr>
              <a:t>Uses PWM  </a:t>
            </a:r>
            <a:r>
              <a:rPr lang="nl-BE" dirty="0">
                <a:sym typeface="Wingdings" panose="05000000000000000000" pitchFamily="2" charset="2"/>
              </a:rPr>
              <a:t>d</a:t>
            </a:r>
            <a:r>
              <a:rPr lang="en-BE" dirty="0" err="1">
                <a:sym typeface="Wingdings" panose="05000000000000000000" pitchFamily="2" charset="2"/>
              </a:rPr>
              <a:t>i</a:t>
            </a:r>
            <a:r>
              <a:rPr lang="nl-BE" dirty="0">
                <a:sym typeface="Wingdings" panose="05000000000000000000" pitchFamily="2" charset="2"/>
              </a:rPr>
              <a:t>f</a:t>
            </a:r>
            <a:r>
              <a:rPr lang="en-BE" dirty="0">
                <a:sym typeface="Wingdings" panose="05000000000000000000" pitchFamily="2" charset="2"/>
              </a:rPr>
              <a:t>f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r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n</a:t>
            </a:r>
            <a:r>
              <a:rPr lang="nl-BE" dirty="0">
                <a:sym typeface="Wingdings" panose="05000000000000000000" pitchFamily="2" charset="2"/>
              </a:rPr>
              <a:t>t</a:t>
            </a:r>
            <a:r>
              <a:rPr lang="en-BE" dirty="0">
                <a:sym typeface="Wingdings" panose="05000000000000000000" pitchFamily="2" charset="2"/>
              </a:rPr>
              <a:t> </a:t>
            </a:r>
            <a:r>
              <a:rPr lang="nl-BE" dirty="0">
                <a:sym typeface="Wingdings" panose="05000000000000000000" pitchFamily="2" charset="2"/>
              </a:rPr>
              <a:t>r</a:t>
            </a:r>
            <a:r>
              <a:rPr lang="en-BE" dirty="0">
                <a:sym typeface="Wingdings" panose="05000000000000000000" pitchFamily="2" charset="2"/>
              </a:rPr>
              <a:t>a</a:t>
            </a:r>
            <a:r>
              <a:rPr lang="nl-BE" dirty="0">
                <a:sym typeface="Wingdings" panose="05000000000000000000" pitchFamily="2" charset="2"/>
              </a:rPr>
              <a:t>n</a:t>
            </a:r>
            <a:r>
              <a:rPr lang="en-BE" dirty="0">
                <a:sym typeface="Wingdings" panose="05000000000000000000" pitchFamily="2" charset="2"/>
              </a:rPr>
              <a:t>g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s </a:t>
            </a:r>
            <a:r>
              <a:rPr lang="nl-BE" dirty="0">
                <a:sym typeface="Wingdings" panose="05000000000000000000" pitchFamily="2" charset="2"/>
              </a:rPr>
              <a:t>o</a:t>
            </a:r>
            <a:r>
              <a:rPr lang="en-BE" dirty="0">
                <a:sym typeface="Wingdings" panose="05000000000000000000" pitchFamily="2" charset="2"/>
              </a:rPr>
              <a:t>f </a:t>
            </a:r>
            <a:r>
              <a:rPr lang="nl-BE" dirty="0">
                <a:sym typeface="Wingdings" panose="05000000000000000000" pitchFamily="2" charset="2"/>
              </a:rPr>
              <a:t>m</a:t>
            </a:r>
            <a:r>
              <a:rPr lang="en-BE" dirty="0">
                <a:sym typeface="Wingdings" panose="05000000000000000000" pitchFamily="2" charset="2"/>
              </a:rPr>
              <a:t>e</a:t>
            </a:r>
            <a:r>
              <a:rPr lang="nl-BE" dirty="0">
                <a:sym typeface="Wingdings" panose="05000000000000000000" pitchFamily="2" charset="2"/>
              </a:rPr>
              <a:t>t</a:t>
            </a:r>
            <a:r>
              <a:rPr lang="en-BE" dirty="0">
                <a:sym typeface="Wingdings" panose="05000000000000000000" pitchFamily="2" charset="2"/>
              </a:rPr>
              <a:t>e</a:t>
            </a:r>
            <a:r>
              <a:rPr lang="nl-BE" dirty="0">
                <a:sym typeface="Wingdings" panose="05000000000000000000" pitchFamily="2" charset="2"/>
              </a:rPr>
              <a:t>r</a:t>
            </a:r>
            <a:r>
              <a:rPr lang="en-BE" dirty="0">
                <a:sym typeface="Wingdings" panose="05000000000000000000" pitchFamily="2" charset="2"/>
              </a:rPr>
              <a:t>s</a:t>
            </a:r>
          </a:p>
          <a:p>
            <a:pPr marL="0" indent="0">
              <a:buNone/>
            </a:pPr>
            <a:r>
              <a:rPr lang="en-BE" dirty="0"/>
              <a:t>Settings:</a:t>
            </a:r>
          </a:p>
          <a:p>
            <a:r>
              <a:rPr lang="en-BE" dirty="0"/>
              <a:t>Adjust the Scale</a:t>
            </a:r>
          </a:p>
          <a:p>
            <a:r>
              <a:rPr lang="en-BE" dirty="0"/>
              <a:t>Ticking Seconds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nl-BE" dirty="0">
                <a:sym typeface="Wingdings" panose="05000000000000000000" pitchFamily="2" charset="2"/>
              </a:rPr>
              <a:t>r</a:t>
            </a:r>
            <a:r>
              <a:rPr lang="en-BE" dirty="0">
                <a:sym typeface="Wingdings" panose="05000000000000000000" pitchFamily="2" charset="2"/>
              </a:rPr>
              <a:t>e</a:t>
            </a:r>
            <a:r>
              <a:rPr lang="nl-BE" dirty="0">
                <a:sym typeface="Wingdings" panose="05000000000000000000" pitchFamily="2" charset="2"/>
              </a:rPr>
              <a:t>l</a:t>
            </a:r>
            <a:r>
              <a:rPr lang="en-BE" dirty="0">
                <a:sym typeface="Wingdings" panose="05000000000000000000" pitchFamily="2" charset="2"/>
              </a:rPr>
              <a:t>a</a:t>
            </a:r>
            <a:r>
              <a:rPr lang="nl-BE" dirty="0">
                <a:sym typeface="Wingdings" panose="05000000000000000000" pitchFamily="2" charset="2"/>
              </a:rPr>
              <a:t>y</a:t>
            </a:r>
            <a:endParaRPr lang="en-BE" dirty="0"/>
          </a:p>
          <a:p>
            <a:r>
              <a:rPr lang="en-BE" dirty="0"/>
              <a:t>Smooth Seconds</a:t>
            </a:r>
          </a:p>
          <a:p>
            <a:r>
              <a:rPr lang="en-BE" dirty="0"/>
              <a:t>Sync</a:t>
            </a:r>
          </a:p>
          <a:p>
            <a:r>
              <a:rPr lang="en-BE" dirty="0"/>
              <a:t>Display</a:t>
            </a:r>
            <a:endParaRPr lang="en-GB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458A4CD-9807-49EF-B80F-E8A2F2819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8233" y="2910418"/>
            <a:ext cx="5905500" cy="306705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B43AF16-D402-4AA1-8D32-4DF315F18A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14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750"/>
    </mc:Choice>
    <mc:Fallback>
      <p:transition spd="slow" advTm="136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85757D-399B-44F9-85F0-234E6AEF4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</a:t>
            </a:r>
            <a:r>
              <a:rPr lang="nl-BE" dirty="0"/>
              <a:t>r</a:t>
            </a:r>
            <a:r>
              <a:rPr lang="en-BE" dirty="0"/>
              <a:t>o</a:t>
            </a:r>
            <a:r>
              <a:rPr lang="nl-BE" dirty="0"/>
              <a:t>d</a:t>
            </a:r>
            <a:r>
              <a:rPr lang="en-BE" dirty="0"/>
              <a:t>u</a:t>
            </a:r>
            <a:r>
              <a:rPr lang="nl-BE" dirty="0"/>
              <a:t>c</a:t>
            </a:r>
            <a:r>
              <a:rPr lang="en-BE" dirty="0"/>
              <a:t>t </a:t>
            </a:r>
            <a:r>
              <a:rPr lang="nl-BE" dirty="0"/>
              <a:t>P</a:t>
            </a:r>
            <a:r>
              <a:rPr lang="en-BE" dirty="0"/>
              <a:t>r</a:t>
            </a:r>
            <a:r>
              <a:rPr lang="nl-BE" dirty="0"/>
              <a:t>i</a:t>
            </a:r>
            <a:r>
              <a:rPr lang="en-BE" dirty="0"/>
              <a:t>c</a:t>
            </a:r>
            <a:r>
              <a:rPr lang="nl-BE" dirty="0"/>
              <a:t>e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7C206F-2C25-4D1C-A5A2-C7625A7CF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M</a:t>
            </a:r>
            <a:r>
              <a:rPr lang="nl-BE" dirty="0"/>
              <a:t>y</a:t>
            </a:r>
            <a:r>
              <a:rPr lang="en-BE" dirty="0"/>
              <a:t> </a:t>
            </a:r>
            <a:r>
              <a:rPr lang="nl-BE" dirty="0"/>
              <a:t>t</a:t>
            </a:r>
            <a:r>
              <a:rPr lang="en-BE" dirty="0"/>
              <a:t>o</a:t>
            </a:r>
            <a:r>
              <a:rPr lang="nl-BE" dirty="0"/>
              <a:t>t</a:t>
            </a:r>
            <a:r>
              <a:rPr lang="en-BE" dirty="0"/>
              <a:t>a</a:t>
            </a:r>
            <a:r>
              <a:rPr lang="nl-BE" dirty="0"/>
              <a:t>l</a:t>
            </a:r>
            <a:r>
              <a:rPr lang="en-BE" dirty="0"/>
              <a:t> </a:t>
            </a:r>
            <a:r>
              <a:rPr lang="nl-BE" dirty="0"/>
              <a:t>P</a:t>
            </a:r>
            <a:r>
              <a:rPr lang="en-BE" dirty="0"/>
              <a:t>r</a:t>
            </a:r>
            <a:r>
              <a:rPr lang="nl-BE" dirty="0"/>
              <a:t>i</a:t>
            </a:r>
            <a:r>
              <a:rPr lang="en-BE" dirty="0"/>
              <a:t>c</a:t>
            </a:r>
            <a:r>
              <a:rPr lang="nl-BE" dirty="0"/>
              <a:t>e</a:t>
            </a:r>
            <a:r>
              <a:rPr lang="en-BE" dirty="0"/>
              <a:t> </a:t>
            </a:r>
            <a:r>
              <a:rPr lang="nl-BE" dirty="0"/>
              <a:t>c</a:t>
            </a:r>
            <a:r>
              <a:rPr lang="en-BE" dirty="0"/>
              <a:t>o</a:t>
            </a:r>
            <a:r>
              <a:rPr lang="nl-BE" dirty="0"/>
              <a:t>n</a:t>
            </a:r>
            <a:r>
              <a:rPr lang="en-BE" dirty="0"/>
              <a:t>s</a:t>
            </a:r>
            <a:r>
              <a:rPr lang="nl-BE" dirty="0"/>
              <a:t>i</a:t>
            </a:r>
            <a:r>
              <a:rPr lang="en-BE" dirty="0"/>
              <a:t>s</a:t>
            </a:r>
            <a:r>
              <a:rPr lang="nl-BE" dirty="0"/>
              <a:t>t</a:t>
            </a:r>
            <a:r>
              <a:rPr lang="en-BE" dirty="0"/>
              <a:t> </a:t>
            </a:r>
            <a:r>
              <a:rPr lang="nl-BE" dirty="0"/>
              <a:t>o</a:t>
            </a:r>
            <a:r>
              <a:rPr lang="en-BE" dirty="0"/>
              <a:t>f 4 </a:t>
            </a:r>
            <a:r>
              <a:rPr lang="nl-BE" dirty="0"/>
              <a:t>S</a:t>
            </a:r>
            <a:r>
              <a:rPr lang="en-BE" dirty="0"/>
              <a:t>u</a:t>
            </a:r>
            <a:r>
              <a:rPr lang="nl-BE" dirty="0"/>
              <a:t>pp</a:t>
            </a:r>
            <a:r>
              <a:rPr lang="en-BE" dirty="0"/>
              <a:t>l</a:t>
            </a:r>
            <a:r>
              <a:rPr lang="nl-BE" dirty="0"/>
              <a:t>i</a:t>
            </a:r>
            <a:r>
              <a:rPr lang="en-BE" dirty="0"/>
              <a:t>e</a:t>
            </a:r>
            <a:r>
              <a:rPr lang="nl-BE" dirty="0"/>
              <a:t>r</a:t>
            </a:r>
            <a:r>
              <a:rPr lang="en-BE" dirty="0"/>
              <a:t>s</a:t>
            </a:r>
          </a:p>
          <a:p>
            <a:pPr marL="0" indent="0">
              <a:buNone/>
            </a:pPr>
            <a:r>
              <a:rPr lang="en-BE" dirty="0"/>
              <a:t>-</a:t>
            </a:r>
            <a:r>
              <a:rPr lang="nl-BE" dirty="0"/>
              <a:t>L</a:t>
            </a:r>
            <a:r>
              <a:rPr lang="en-BE" dirty="0"/>
              <a:t>C</a:t>
            </a:r>
            <a:r>
              <a:rPr lang="nl-BE" dirty="0"/>
              <a:t>L</a:t>
            </a:r>
            <a:r>
              <a:rPr lang="en-BE" dirty="0"/>
              <a:t>C 		</a:t>
            </a:r>
            <a:r>
              <a:rPr lang="en-BE" u="sng" dirty="0"/>
              <a:t>€6,52</a:t>
            </a:r>
            <a:r>
              <a:rPr lang="en-BE" dirty="0"/>
              <a:t> 		</a:t>
            </a:r>
            <a:r>
              <a:rPr lang="nl-BE" dirty="0"/>
              <a:t>r</a:t>
            </a:r>
            <a:r>
              <a:rPr lang="en-BE" dirty="0"/>
              <a:t>e</a:t>
            </a:r>
            <a:r>
              <a:rPr lang="nl-BE" dirty="0"/>
              <a:t>s</a:t>
            </a:r>
            <a:r>
              <a:rPr lang="en-BE" dirty="0"/>
              <a:t>./cap./IC’s</a:t>
            </a:r>
          </a:p>
          <a:p>
            <a:pPr marL="0" indent="0">
              <a:buNone/>
            </a:pPr>
            <a:r>
              <a:rPr lang="en-BE" dirty="0"/>
              <a:t>-</a:t>
            </a:r>
            <a:r>
              <a:rPr lang="nl-BE" dirty="0"/>
              <a:t>G</a:t>
            </a:r>
            <a:r>
              <a:rPr lang="en-BE" dirty="0"/>
              <a:t>o</a:t>
            </a:r>
            <a:r>
              <a:rPr lang="nl-BE" dirty="0"/>
              <a:t>t</a:t>
            </a:r>
            <a:r>
              <a:rPr lang="en-BE" dirty="0"/>
              <a:t>r</a:t>
            </a:r>
            <a:r>
              <a:rPr lang="nl-BE" dirty="0"/>
              <a:t>o</a:t>
            </a:r>
            <a:r>
              <a:rPr lang="en-BE" dirty="0"/>
              <a:t>n 		</a:t>
            </a:r>
            <a:r>
              <a:rPr lang="en-BE" u="sng" dirty="0"/>
              <a:t>€45,74</a:t>
            </a:r>
            <a:r>
              <a:rPr lang="en-BE" dirty="0"/>
              <a:t> 		Buttons/switches/</a:t>
            </a:r>
            <a:r>
              <a:rPr lang="nl-BE" dirty="0"/>
              <a:t>L</a:t>
            </a:r>
            <a:r>
              <a:rPr lang="en-BE" dirty="0"/>
              <a:t>E</a:t>
            </a:r>
            <a:r>
              <a:rPr lang="nl-BE" dirty="0"/>
              <a:t>D</a:t>
            </a:r>
            <a:r>
              <a:rPr lang="en-BE" dirty="0"/>
              <a:t>’</a:t>
            </a:r>
            <a:r>
              <a:rPr lang="nl-BE" dirty="0"/>
              <a:t>s</a:t>
            </a:r>
            <a:r>
              <a:rPr lang="en-BE" dirty="0"/>
              <a:t>/Trans.</a:t>
            </a:r>
          </a:p>
          <a:p>
            <a:pPr marL="0" indent="0">
              <a:buNone/>
            </a:pPr>
            <a:r>
              <a:rPr lang="en-BE" dirty="0"/>
              <a:t>-</a:t>
            </a:r>
            <a:r>
              <a:rPr lang="nl-BE" dirty="0"/>
              <a:t>R</a:t>
            </a:r>
            <a:r>
              <a:rPr lang="en-BE" dirty="0"/>
              <a:t>S </a:t>
            </a:r>
            <a:r>
              <a:rPr lang="nl-BE" dirty="0"/>
              <a:t>C</a:t>
            </a:r>
            <a:r>
              <a:rPr lang="en-BE" dirty="0"/>
              <a:t>o</a:t>
            </a:r>
            <a:r>
              <a:rPr lang="nl-BE" dirty="0"/>
              <a:t>m</a:t>
            </a:r>
            <a:r>
              <a:rPr lang="en-BE" dirty="0"/>
              <a:t>p</a:t>
            </a:r>
            <a:r>
              <a:rPr lang="nl-BE" dirty="0"/>
              <a:t>o</a:t>
            </a:r>
            <a:r>
              <a:rPr lang="en-BE" dirty="0"/>
              <a:t>n</a:t>
            </a:r>
            <a:r>
              <a:rPr lang="nl-BE" dirty="0"/>
              <a:t>e</a:t>
            </a:r>
            <a:r>
              <a:rPr lang="en-BE" dirty="0"/>
              <a:t>n</a:t>
            </a:r>
            <a:r>
              <a:rPr lang="nl-BE" dirty="0"/>
              <a:t>t</a:t>
            </a:r>
            <a:r>
              <a:rPr lang="en-BE" dirty="0"/>
              <a:t>s 	</a:t>
            </a:r>
            <a:r>
              <a:rPr lang="en-BE" u="sng" dirty="0"/>
              <a:t>€84,83</a:t>
            </a:r>
            <a:r>
              <a:rPr lang="en-BE" dirty="0"/>
              <a:t> 		</a:t>
            </a:r>
            <a:r>
              <a:rPr lang="nl-BE" dirty="0"/>
              <a:t>V</a:t>
            </a:r>
            <a:r>
              <a:rPr lang="en-BE" dirty="0"/>
              <a:t>o</a:t>
            </a:r>
            <a:r>
              <a:rPr lang="nl-BE" dirty="0"/>
              <a:t>l</a:t>
            </a:r>
            <a:r>
              <a:rPr lang="en-BE" dirty="0"/>
              <a:t>t</a:t>
            </a:r>
            <a:r>
              <a:rPr lang="nl-BE" dirty="0"/>
              <a:t>m</a:t>
            </a:r>
            <a:r>
              <a:rPr lang="en-BE" dirty="0"/>
              <a:t>e</a:t>
            </a:r>
            <a:r>
              <a:rPr lang="nl-BE" dirty="0"/>
              <a:t>t</a:t>
            </a:r>
            <a:r>
              <a:rPr lang="en-BE" dirty="0"/>
              <a:t>e</a:t>
            </a:r>
            <a:r>
              <a:rPr lang="nl-BE" dirty="0"/>
              <a:t>r</a:t>
            </a:r>
            <a:r>
              <a:rPr lang="en-BE" dirty="0"/>
              <a:t>s/</a:t>
            </a:r>
            <a:r>
              <a:rPr lang="nl-BE" dirty="0"/>
              <a:t>T</a:t>
            </a:r>
            <a:r>
              <a:rPr lang="en-BE" dirty="0"/>
              <a:t>r</a:t>
            </a:r>
            <a:r>
              <a:rPr lang="nl-BE" dirty="0"/>
              <a:t>a</a:t>
            </a:r>
            <a:r>
              <a:rPr lang="en-BE" dirty="0"/>
              <a:t>n</a:t>
            </a:r>
            <a:r>
              <a:rPr lang="nl-BE" dirty="0"/>
              <a:t>s</a:t>
            </a:r>
            <a:r>
              <a:rPr lang="en-BE" dirty="0"/>
              <a:t>f</a:t>
            </a:r>
            <a:r>
              <a:rPr lang="nl-BE" dirty="0"/>
              <a:t>o</a:t>
            </a:r>
            <a:r>
              <a:rPr lang="en-BE" dirty="0"/>
              <a:t>/</a:t>
            </a:r>
            <a:r>
              <a:rPr lang="nl-BE" dirty="0"/>
              <a:t>O</a:t>
            </a:r>
            <a:r>
              <a:rPr lang="en-BE" dirty="0"/>
              <a:t>sc.</a:t>
            </a:r>
          </a:p>
          <a:p>
            <a:pPr marL="0" indent="0">
              <a:buNone/>
            </a:pPr>
            <a:r>
              <a:rPr lang="en-BE" dirty="0"/>
              <a:t>-JLCPCB 		</a:t>
            </a:r>
            <a:r>
              <a:rPr lang="en-BE" u="sng" dirty="0"/>
              <a:t>€41,51</a:t>
            </a:r>
            <a:r>
              <a:rPr lang="en-BE" dirty="0"/>
              <a:t> 		</a:t>
            </a:r>
            <a:r>
              <a:rPr lang="nl-BE" dirty="0"/>
              <a:t>P</a:t>
            </a:r>
            <a:r>
              <a:rPr lang="en-BE" dirty="0"/>
              <a:t>C</a:t>
            </a:r>
            <a:r>
              <a:rPr lang="nl-BE" dirty="0"/>
              <a:t>B</a:t>
            </a:r>
            <a:endParaRPr lang="en-BE" dirty="0"/>
          </a:p>
          <a:p>
            <a:pPr marL="0" indent="0">
              <a:buNone/>
            </a:pPr>
            <a:endParaRPr lang="en-BE" dirty="0"/>
          </a:p>
          <a:p>
            <a:pPr marL="0" indent="0">
              <a:buNone/>
            </a:pPr>
            <a:r>
              <a:rPr lang="en-BE" dirty="0"/>
              <a:t>Total Price: </a:t>
            </a:r>
            <a:r>
              <a:rPr lang="en-BE" u="sng" dirty="0"/>
              <a:t>€178,6</a:t>
            </a:r>
            <a:endParaRPr lang="en-GB" u="sng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35A3E6-5100-4828-9508-DCFACEA34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9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76"/>
    </mc:Choice>
    <mc:Fallback>
      <p:transition spd="slow" advTm="64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CA9DF2-61D4-469C-9FDF-6405D426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E</a:t>
            </a:r>
            <a:r>
              <a:rPr lang="nl-BE" u="sng" dirty="0"/>
              <a:t>n</a:t>
            </a:r>
            <a:r>
              <a:rPr lang="en-BE" u="sng" dirty="0"/>
              <a:t>c</a:t>
            </a:r>
            <a:r>
              <a:rPr lang="nl-BE" u="sng" dirty="0"/>
              <a:t>o</a:t>
            </a:r>
            <a:r>
              <a:rPr lang="en-BE" u="sng" dirty="0"/>
              <a:t>u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e</a:t>
            </a:r>
            <a:r>
              <a:rPr lang="en-BE" u="sng" dirty="0"/>
              <a:t>r</a:t>
            </a:r>
            <a:r>
              <a:rPr lang="nl-BE" u="sng" dirty="0"/>
              <a:t>e</a:t>
            </a:r>
            <a:r>
              <a:rPr lang="en-BE" u="sng" dirty="0"/>
              <a:t>d </a:t>
            </a:r>
            <a:r>
              <a:rPr lang="nl-BE" u="sng" dirty="0"/>
              <a:t>p</a:t>
            </a:r>
            <a:r>
              <a:rPr lang="en-BE" u="sng" dirty="0"/>
              <a:t>r</a:t>
            </a:r>
            <a:r>
              <a:rPr lang="nl-BE" u="sng" dirty="0"/>
              <a:t>o</a:t>
            </a:r>
            <a:r>
              <a:rPr lang="en-BE" u="sng" dirty="0"/>
              <a:t>b</a:t>
            </a:r>
            <a:r>
              <a:rPr lang="nl-BE" u="sng" dirty="0"/>
              <a:t>l</a:t>
            </a:r>
            <a:r>
              <a:rPr lang="en-BE" u="sng" dirty="0"/>
              <a:t>ems.</a:t>
            </a:r>
            <a:br>
              <a:rPr lang="en-BE" u="sng" dirty="0"/>
            </a:br>
            <a:r>
              <a:rPr lang="nl-BE" dirty="0"/>
              <a:t>D</a:t>
            </a:r>
            <a:r>
              <a:rPr lang="en-BE" dirty="0"/>
              <a:t>r</a:t>
            </a:r>
            <a:r>
              <a:rPr lang="nl-BE" dirty="0"/>
              <a:t>a</a:t>
            </a:r>
            <a:r>
              <a:rPr lang="en-BE" dirty="0"/>
              <a:t>w</a:t>
            </a:r>
            <a:r>
              <a:rPr lang="nl-BE" dirty="0"/>
              <a:t>i</a:t>
            </a:r>
            <a:r>
              <a:rPr lang="en-BE" dirty="0"/>
              <a:t>ng the scheme</a:t>
            </a:r>
            <a:endParaRPr lang="en-GB" u="sng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9E7D62-0AC7-4472-A2F8-72F72BA5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1</a:t>
            </a:r>
            <a:r>
              <a:rPr lang="nl-BE" dirty="0"/>
              <a:t>s</a:t>
            </a:r>
            <a:r>
              <a:rPr lang="en-BE" dirty="0"/>
              <a:t>t: </a:t>
            </a:r>
            <a:r>
              <a:rPr lang="nl-BE" dirty="0"/>
              <a:t>U</a:t>
            </a:r>
            <a:r>
              <a:rPr lang="en-BE" dirty="0"/>
              <a:t>n</a:t>
            </a:r>
            <a:r>
              <a:rPr lang="nl-BE" dirty="0"/>
              <a:t>f</a:t>
            </a:r>
            <a:r>
              <a:rPr lang="en-BE" dirty="0"/>
              <a:t>a</a:t>
            </a:r>
            <a:r>
              <a:rPr lang="nl-BE" dirty="0"/>
              <a:t>m</a:t>
            </a:r>
            <a:r>
              <a:rPr lang="en-BE" dirty="0" err="1"/>
              <a:t>i</a:t>
            </a:r>
            <a:r>
              <a:rPr lang="nl-BE" dirty="0"/>
              <a:t>l</a:t>
            </a:r>
            <a:r>
              <a:rPr lang="en-BE" dirty="0" err="1"/>
              <a:t>i</a:t>
            </a:r>
            <a:r>
              <a:rPr lang="nl-BE" dirty="0"/>
              <a:t>a</a:t>
            </a:r>
            <a:r>
              <a:rPr lang="en-BE" dirty="0"/>
              <a:t>r </a:t>
            </a:r>
            <a:r>
              <a:rPr lang="nl-BE" dirty="0"/>
              <a:t>w</a:t>
            </a:r>
            <a:r>
              <a:rPr lang="en-BE" dirty="0" err="1"/>
              <a:t>i</a:t>
            </a:r>
            <a:r>
              <a:rPr lang="nl-BE" dirty="0"/>
              <a:t>t</a:t>
            </a:r>
            <a:r>
              <a:rPr lang="en-BE" dirty="0"/>
              <a:t>h </a:t>
            </a:r>
            <a:r>
              <a:rPr lang="nl-BE" dirty="0"/>
              <a:t>p</a:t>
            </a:r>
            <a:r>
              <a:rPr lang="en-BE" dirty="0"/>
              <a:t>r</a:t>
            </a:r>
            <a:r>
              <a:rPr lang="nl-BE" dirty="0"/>
              <a:t>o</a:t>
            </a:r>
            <a:r>
              <a:rPr lang="en-BE" dirty="0"/>
              <a:t>g</a:t>
            </a:r>
            <a:r>
              <a:rPr lang="nl-BE" dirty="0"/>
              <a:t>r</a:t>
            </a:r>
            <a:r>
              <a:rPr lang="en-BE" dirty="0"/>
              <a:t>a</a:t>
            </a:r>
            <a:r>
              <a:rPr lang="nl-BE" dirty="0"/>
              <a:t>m</a:t>
            </a:r>
            <a:endParaRPr lang="en-BE" dirty="0"/>
          </a:p>
          <a:p>
            <a:pPr marL="0" indent="0">
              <a:buNone/>
            </a:pPr>
            <a:r>
              <a:rPr lang="en-BE" dirty="0"/>
              <a:t>2nd: Unfamiliar with </a:t>
            </a:r>
            <a:r>
              <a:rPr lang="en-BE" dirty="0" err="1"/>
              <a:t>dra</a:t>
            </a:r>
            <a:r>
              <a:rPr lang="nl-BE" dirty="0"/>
              <a:t>w</a:t>
            </a:r>
            <a:r>
              <a:rPr lang="en-BE" dirty="0" err="1"/>
              <a:t>i</a:t>
            </a:r>
            <a:r>
              <a:rPr lang="nl-BE" dirty="0"/>
              <a:t>n</a:t>
            </a:r>
            <a:r>
              <a:rPr lang="en-BE" dirty="0"/>
              <a:t>g </a:t>
            </a:r>
            <a:r>
              <a:rPr lang="nl-BE" dirty="0"/>
              <a:t>S</a:t>
            </a:r>
            <a:r>
              <a:rPr lang="en-BE" dirty="0"/>
              <a:t>c</a:t>
            </a:r>
            <a:r>
              <a:rPr lang="nl-BE" dirty="0"/>
              <a:t>h</a:t>
            </a:r>
            <a:r>
              <a:rPr lang="en-BE" dirty="0"/>
              <a:t>e</a:t>
            </a:r>
            <a:r>
              <a:rPr lang="nl-BE" dirty="0"/>
              <a:t>m</a:t>
            </a:r>
            <a:r>
              <a:rPr lang="en-BE" dirty="0"/>
              <a:t>e</a:t>
            </a:r>
            <a:r>
              <a:rPr lang="nl-BE" dirty="0"/>
              <a:t>s</a:t>
            </a:r>
            <a:r>
              <a:rPr lang="en-BE" dirty="0"/>
              <a:t> </a:t>
            </a:r>
            <a:r>
              <a:rPr lang="en-BE" dirty="0">
                <a:sym typeface="Wingdings" panose="05000000000000000000" pitchFamily="2" charset="2"/>
              </a:rPr>
              <a:t> Redid whole thing</a:t>
            </a:r>
          </a:p>
          <a:p>
            <a:pPr marL="0" indent="0">
              <a:buNone/>
            </a:pPr>
            <a:r>
              <a:rPr lang="en-BE" dirty="0">
                <a:sym typeface="Wingdings" panose="05000000000000000000" pitchFamily="2" charset="2"/>
              </a:rPr>
              <a:t>3</a:t>
            </a:r>
            <a:r>
              <a:rPr lang="nl-BE" dirty="0">
                <a:sym typeface="Wingdings" panose="05000000000000000000" pitchFamily="2" charset="2"/>
              </a:rPr>
              <a:t>r</a:t>
            </a:r>
            <a:r>
              <a:rPr lang="en-BE" dirty="0">
                <a:sym typeface="Wingdings" panose="05000000000000000000" pitchFamily="2" charset="2"/>
              </a:rPr>
              <a:t>d: </a:t>
            </a:r>
            <a:r>
              <a:rPr lang="nl-BE" dirty="0">
                <a:sym typeface="Wingdings" panose="05000000000000000000" pitchFamily="2" charset="2"/>
              </a:rPr>
              <a:t>A</a:t>
            </a:r>
            <a:r>
              <a:rPr lang="en-BE" dirty="0">
                <a:sym typeface="Wingdings" panose="05000000000000000000" pitchFamily="2" charset="2"/>
              </a:rPr>
              <a:t>s</a:t>
            </a:r>
            <a:r>
              <a:rPr lang="nl-BE" dirty="0">
                <a:sym typeface="Wingdings" panose="05000000000000000000" pitchFamily="2" charset="2"/>
              </a:rPr>
              <a:t>s</a:t>
            </a:r>
            <a:r>
              <a:rPr lang="en-BE" dirty="0" err="1">
                <a:sym typeface="Wingdings" panose="05000000000000000000" pitchFamily="2" charset="2"/>
              </a:rPr>
              <a:t>igning</a:t>
            </a:r>
            <a:r>
              <a:rPr lang="en-BE" dirty="0">
                <a:sym typeface="Wingdings" panose="05000000000000000000" pitchFamily="2" charset="2"/>
              </a:rPr>
              <a:t> footprints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3EE9BC-F01E-4B0D-AB5E-54C59A7E6E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56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61"/>
    </mc:Choice>
    <mc:Fallback>
      <p:transition spd="slow" advTm="51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1FEDB6-619A-49C0-A2B2-26E95D26F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u="sng" dirty="0"/>
              <a:t>E</a:t>
            </a:r>
            <a:r>
              <a:rPr lang="nl-BE" u="sng" dirty="0"/>
              <a:t>n</a:t>
            </a:r>
            <a:r>
              <a:rPr lang="en-BE" u="sng" dirty="0"/>
              <a:t>c</a:t>
            </a:r>
            <a:r>
              <a:rPr lang="nl-BE" u="sng" dirty="0"/>
              <a:t>o</a:t>
            </a:r>
            <a:r>
              <a:rPr lang="en-BE" u="sng" dirty="0"/>
              <a:t>u</a:t>
            </a:r>
            <a:r>
              <a:rPr lang="nl-BE" u="sng" dirty="0"/>
              <a:t>n</a:t>
            </a:r>
            <a:r>
              <a:rPr lang="en-BE" u="sng" dirty="0"/>
              <a:t>t</a:t>
            </a:r>
            <a:r>
              <a:rPr lang="nl-BE" u="sng" dirty="0"/>
              <a:t>e</a:t>
            </a:r>
            <a:r>
              <a:rPr lang="en-BE" u="sng" dirty="0"/>
              <a:t>r</a:t>
            </a:r>
            <a:r>
              <a:rPr lang="nl-BE" u="sng" dirty="0"/>
              <a:t>e</a:t>
            </a:r>
            <a:r>
              <a:rPr lang="en-BE" u="sng" dirty="0"/>
              <a:t>d </a:t>
            </a:r>
            <a:r>
              <a:rPr lang="nl-BE" u="sng" dirty="0"/>
              <a:t>p</a:t>
            </a:r>
            <a:r>
              <a:rPr lang="en-BE" u="sng" dirty="0"/>
              <a:t>r</a:t>
            </a:r>
            <a:r>
              <a:rPr lang="nl-BE" u="sng" dirty="0"/>
              <a:t>o</a:t>
            </a:r>
            <a:r>
              <a:rPr lang="en-BE" u="sng" dirty="0"/>
              <a:t>b</a:t>
            </a:r>
            <a:r>
              <a:rPr lang="nl-BE" u="sng" dirty="0"/>
              <a:t>l</a:t>
            </a:r>
            <a:r>
              <a:rPr lang="en-BE" u="sng" dirty="0"/>
              <a:t>ems.</a:t>
            </a:r>
            <a:br>
              <a:rPr lang="en-BE" u="sng" dirty="0"/>
            </a:br>
            <a:r>
              <a:rPr lang="en-BE" dirty="0"/>
              <a:t>Ordering the products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E2CD77-5DEF-4F3A-8C55-98785F035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1st: finding voltmeters</a:t>
            </a:r>
          </a:p>
          <a:p>
            <a:pPr marL="0" indent="0">
              <a:buNone/>
            </a:pPr>
            <a:r>
              <a:rPr lang="en-BE" dirty="0"/>
              <a:t>2nd: Corona Outbreak</a:t>
            </a:r>
          </a:p>
          <a:p>
            <a:pPr marL="0" indent="0">
              <a:buNone/>
            </a:pPr>
            <a:r>
              <a:rPr lang="en-BE" dirty="0"/>
              <a:t>3</a:t>
            </a:r>
            <a:r>
              <a:rPr lang="nl-BE" dirty="0"/>
              <a:t>r</a:t>
            </a:r>
            <a:r>
              <a:rPr lang="en-BE" dirty="0"/>
              <a:t>d: </a:t>
            </a:r>
            <a:r>
              <a:rPr lang="nl-BE" dirty="0"/>
              <a:t>R</a:t>
            </a:r>
            <a:r>
              <a:rPr lang="en-BE" dirty="0"/>
              <a:t>s </a:t>
            </a:r>
            <a:r>
              <a:rPr lang="nl-BE" dirty="0"/>
              <a:t>C</a:t>
            </a:r>
            <a:r>
              <a:rPr lang="en-BE" dirty="0"/>
              <a:t>o</a:t>
            </a:r>
            <a:r>
              <a:rPr lang="nl-BE" dirty="0"/>
              <a:t>m</a:t>
            </a:r>
            <a:r>
              <a:rPr lang="en-BE" dirty="0"/>
              <a:t>p</a:t>
            </a:r>
            <a:r>
              <a:rPr lang="nl-BE" dirty="0"/>
              <a:t>o</a:t>
            </a:r>
            <a:r>
              <a:rPr lang="en-BE" dirty="0"/>
              <a:t>n</a:t>
            </a:r>
            <a:r>
              <a:rPr lang="nl-BE" dirty="0"/>
              <a:t>e</a:t>
            </a:r>
            <a:r>
              <a:rPr lang="en-BE" dirty="0"/>
              <a:t>n</a:t>
            </a:r>
            <a:r>
              <a:rPr lang="nl-BE" dirty="0"/>
              <a:t>t</a:t>
            </a:r>
            <a:r>
              <a:rPr lang="en-BE" dirty="0"/>
              <a:t>s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nl-BE" dirty="0">
                <a:sym typeface="Wingdings" panose="05000000000000000000" pitchFamily="2" charset="2"/>
              </a:rPr>
              <a:t>N</a:t>
            </a:r>
            <a:r>
              <a:rPr lang="en-BE" dirty="0">
                <a:sym typeface="Wingdings" panose="05000000000000000000" pitchFamily="2" charset="2"/>
              </a:rPr>
              <a:t>e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d </a:t>
            </a:r>
            <a:r>
              <a:rPr lang="nl-BE" dirty="0">
                <a:sym typeface="Wingdings" panose="05000000000000000000" pitchFamily="2" charset="2"/>
              </a:rPr>
              <a:t>o</a:t>
            </a:r>
            <a:r>
              <a:rPr lang="en-BE" dirty="0">
                <a:sym typeface="Wingdings" panose="05000000000000000000" pitchFamily="2" charset="2"/>
              </a:rPr>
              <a:t>f </a:t>
            </a:r>
            <a:r>
              <a:rPr lang="nl-BE" dirty="0">
                <a:sym typeface="Wingdings" panose="05000000000000000000" pitchFamily="2" charset="2"/>
              </a:rPr>
              <a:t>a</a:t>
            </a:r>
            <a:r>
              <a:rPr lang="en-BE" dirty="0">
                <a:sym typeface="Wingdings" panose="05000000000000000000" pitchFamily="2" charset="2"/>
              </a:rPr>
              <a:t> </a:t>
            </a:r>
            <a:r>
              <a:rPr lang="nl-BE" dirty="0">
                <a:sym typeface="Wingdings" panose="05000000000000000000" pitchFamily="2" charset="2"/>
              </a:rPr>
              <a:t>B</a:t>
            </a:r>
            <a:r>
              <a:rPr lang="en-BE" dirty="0">
                <a:sym typeface="Wingdings" panose="05000000000000000000" pitchFamily="2" charset="2"/>
              </a:rPr>
              <a:t>T</a:t>
            </a:r>
            <a:r>
              <a:rPr lang="nl-BE" dirty="0">
                <a:sym typeface="Wingdings" panose="05000000000000000000" pitchFamily="2" charset="2"/>
              </a:rPr>
              <a:t>W</a:t>
            </a:r>
            <a:r>
              <a:rPr lang="en-BE" dirty="0">
                <a:sym typeface="Wingdings" panose="05000000000000000000" pitchFamily="2" charset="2"/>
              </a:rPr>
              <a:t> </a:t>
            </a:r>
            <a:r>
              <a:rPr lang="nl-BE" dirty="0">
                <a:sym typeface="Wingdings" panose="05000000000000000000" pitchFamily="2" charset="2"/>
              </a:rPr>
              <a:t>N</a:t>
            </a:r>
            <a:r>
              <a:rPr lang="en-BE" dirty="0">
                <a:sym typeface="Wingdings" panose="05000000000000000000" pitchFamily="2" charset="2"/>
              </a:rPr>
              <a:t>u</a:t>
            </a:r>
            <a:r>
              <a:rPr lang="nl-BE" dirty="0">
                <a:sym typeface="Wingdings" panose="05000000000000000000" pitchFamily="2" charset="2"/>
              </a:rPr>
              <a:t>m</a:t>
            </a:r>
            <a:r>
              <a:rPr lang="en-BE" dirty="0">
                <a:sym typeface="Wingdings" panose="05000000000000000000" pitchFamily="2" charset="2"/>
              </a:rPr>
              <a:t>b</a:t>
            </a:r>
            <a:r>
              <a:rPr lang="nl-BE" dirty="0">
                <a:sym typeface="Wingdings" panose="05000000000000000000" pitchFamily="2" charset="2"/>
              </a:rPr>
              <a:t>e</a:t>
            </a:r>
            <a:r>
              <a:rPr lang="en-BE" dirty="0">
                <a:sym typeface="Wingdings" panose="05000000000000000000" pitchFamily="2" charset="2"/>
              </a:rPr>
              <a:t>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B7B357-969B-4CF1-811E-506D3585AE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83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310"/>
    </mc:Choice>
    <mc:Fallback>
      <p:transition spd="slow" advTm="59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TM02900769[[fn=Terugblik]]</Template>
  <TotalTime>206</TotalTime>
  <Words>776</Words>
  <Application>Microsoft Office PowerPoint</Application>
  <PresentationFormat>Breedbeeld</PresentationFormat>
  <Paragraphs>61</Paragraphs>
  <Slides>12</Slides>
  <Notes>0</Notes>
  <HiddenSlides>0</HiddenSlides>
  <MMClips>12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Terugblik</vt:lpstr>
      <vt:lpstr>Voltmeter Clock</vt:lpstr>
      <vt:lpstr>Content</vt:lpstr>
      <vt:lpstr>Introduction to the device. What is it?</vt:lpstr>
      <vt:lpstr>Introduction to the device. What does it do?</vt:lpstr>
      <vt:lpstr>Introduction to the device. Why did you choose to build this?</vt:lpstr>
      <vt:lpstr>How does it work? </vt:lpstr>
      <vt:lpstr>Product Price</vt:lpstr>
      <vt:lpstr>Encountered problems. Drawing the scheme</vt:lpstr>
      <vt:lpstr>Encountered problems. Ordering the products</vt:lpstr>
      <vt:lpstr>Encountered problems. Designing and making of the case</vt:lpstr>
      <vt:lpstr>Encountered problems. Designing the PCB layout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Voltmeter Clock</dc:title>
  <dc:creator>Sam Scevenels</dc:creator>
  <cp:lastModifiedBy>Sam Scevenels</cp:lastModifiedBy>
  <cp:revision>12</cp:revision>
  <dcterms:created xsi:type="dcterms:W3CDTF">2020-05-13T08:02:18Z</dcterms:created>
  <dcterms:modified xsi:type="dcterms:W3CDTF">2020-05-15T10:00:28Z</dcterms:modified>
</cp:coreProperties>
</file>

<file path=docProps/thumbnail.jpeg>
</file>